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55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解释了一些日常现象背后的科学原理。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51" y="859485"/>
            <a:ext cx="10619910" cy="13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561806"/>
              </p:ext>
            </p:extLst>
          </p:nvPr>
        </p:nvGraphicFramePr>
        <p:xfrm>
          <a:off x="406574" y="1196752"/>
          <a:ext cx="11377264" cy="4526104"/>
        </p:xfrm>
        <a:graphic>
          <a:graphicData uri="http://schemas.openxmlformats.org/drawingml/2006/table">
            <a:tbl>
              <a:tblPr firstRow="1" firstCol="1" bandRow="1"/>
              <a:tblGrid>
                <a:gridCol w="2266137">
                  <a:extLst>
                    <a:ext uri="{9D8B030D-6E8A-4147-A177-3AD203B41FA5}">
                      <a16:colId xmlns:a16="http://schemas.microsoft.com/office/drawing/2014/main" val="3118776558"/>
                    </a:ext>
                  </a:extLst>
                </a:gridCol>
                <a:gridCol w="9111127">
                  <a:extLst>
                    <a:ext uri="{9D8B030D-6E8A-4147-A177-3AD203B41FA5}">
                      <a16:colId xmlns:a16="http://schemas.microsoft.com/office/drawing/2014/main" val="1094925355"/>
                    </a:ext>
                  </a:extLst>
                </a:gridCol>
              </a:tblGrid>
              <a:tr h="25144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stomach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growl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咕咕叫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）？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muscles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肌肉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 your stomach are always moving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there’s food inside, they move to help digest it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there’s no food, they also move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 moves make funny sounds, like “grr grr”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So, you know it’s time for a meal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2725682"/>
                  </a:ext>
                </a:extLst>
              </a:tr>
              <a:tr h="201153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wrinkles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褶皱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Elephants use their trunks to pick up bananas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like to put their trunks to one side, just like people use one hand more than the other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wrinkles on the left tell us the elephant is “left-handed”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076202"/>
                  </a:ext>
                </a:extLst>
              </a:tr>
            </a:tbl>
          </a:graphicData>
        </a:graphic>
      </p:graphicFrame>
      <p:pic>
        <p:nvPicPr>
          <p:cNvPr id="5" name="ef8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844824"/>
            <a:ext cx="1139825" cy="1293495"/>
          </a:xfrm>
          <a:prstGeom prst="rect">
            <a:avLst/>
          </a:prstGeom>
        </p:spPr>
      </p:pic>
      <p:pic>
        <p:nvPicPr>
          <p:cNvPr id="6" name="ef85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930161" y="4077072"/>
            <a:ext cx="1377315" cy="127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802884"/>
              </p:ext>
            </p:extLst>
          </p:nvPr>
        </p:nvGraphicFramePr>
        <p:xfrm>
          <a:off x="406574" y="1124744"/>
          <a:ext cx="11377264" cy="4526104"/>
        </p:xfrm>
        <a:graphic>
          <a:graphicData uri="http://schemas.openxmlformats.org/drawingml/2006/table">
            <a:tbl>
              <a:tblPr firstRow="1" firstCol="1" bandRow="1"/>
              <a:tblGrid>
                <a:gridCol w="2266137">
                  <a:extLst>
                    <a:ext uri="{9D8B030D-6E8A-4147-A177-3AD203B41FA5}">
                      <a16:colId xmlns:a16="http://schemas.microsoft.com/office/drawing/2014/main" val="928213902"/>
                    </a:ext>
                  </a:extLst>
                </a:gridCol>
                <a:gridCol w="9111127">
                  <a:extLst>
                    <a:ext uri="{9D8B030D-6E8A-4147-A177-3AD203B41FA5}">
                      <a16:colId xmlns:a16="http://schemas.microsoft.com/office/drawing/2014/main" val="3700298163"/>
                    </a:ext>
                  </a:extLst>
                </a:gridCol>
              </a:tblGrid>
              <a:tr h="201153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tickle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挠痒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laugh when someone tickles you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Now, try tickling yourself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won’t laugh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That’s because your brain already knows what’s coming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surprise, no ticklish feeling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362297"/>
                  </a:ext>
                </a:extLst>
              </a:tr>
              <a:tr h="25144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boiled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eggs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dip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凹陷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）？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a chicken lays an egg, the big end comes out first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 gets in through tiny holes on egg shell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makes an “air cell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气室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we boil the egg, the air cell gets hotter and grows bigger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it cools, we can see the dip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587734"/>
                  </a:ext>
                </a:extLst>
              </a:tr>
            </a:tbl>
          </a:graphicData>
        </a:graphic>
      </p:graphicFrame>
      <p:pic>
        <p:nvPicPr>
          <p:cNvPr id="4" name="ef8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484784"/>
            <a:ext cx="1555115" cy="1178560"/>
          </a:xfrm>
          <a:prstGeom prst="rect">
            <a:avLst/>
          </a:prstGeom>
        </p:spPr>
      </p:pic>
      <p:pic>
        <p:nvPicPr>
          <p:cNvPr id="5" name="ef87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975146" y="3510348"/>
            <a:ext cx="1282065" cy="129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102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passage, when there’s no food in your stomach, it’s time for you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shopping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meal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378" y="110749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3497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does your stomach growl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咕咕叫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there’s no food, they also move. Their moves make funny sounds, like ‘grr grr’. So, you know it’s time for a meal.”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当胃里没有食物时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胃会发出声音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告诉你该吃饭了。故选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939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passage, why can’t you tickle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挠痒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yourself and laugh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we tickle not very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surprised at tickling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we know what’s happening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don’t want to laugh at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5874" y="10786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3699172"/>
            <a:ext cx="11485848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“Why can’t you tickle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挠痒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cs typeface="Times New Roman" panose="02020603050405020304" pitchFamily="18" charset="0"/>
              </a:rPr>
              <a:t> yourself</a:t>
            </a:r>
            <a:r>
              <a:rPr lang="zh-CN" altLang="zh-CN" sz="2400"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部分中的</a:t>
            </a:r>
            <a:r>
              <a:rPr lang="en-US" altLang="zh-CN" sz="2400">
                <a:cs typeface="Times New Roman" panose="02020603050405020304" pitchFamily="18" charset="0"/>
              </a:rPr>
              <a:t>“That’s because your brain already knows what’s coming. No surprise, no ticklish feeling</a:t>
            </a:r>
            <a:r>
              <a:rPr lang="zh-CN" altLang="zh-CN" sz="2400"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你不能把自己挠痒是因为你的大脑已经知道即将发生什么。故选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 smtClean="0">
                <a:cs typeface="Times New Roman" panose="02020603050405020304" pitchFamily="18" charset="0"/>
              </a:rPr>
              <a:t>。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12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can you read these passages in a newspaper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 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198" y="1270430"/>
            <a:ext cx="3982776" cy="4573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3186" y="12876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判断推理题。本文介绍了胃咕咕叫、大象褶皱、自己挠不痒和煮鸡蛋有凹陷等科学知识。根据文章内容可知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这些都属于科学范畴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所以可以在报纸的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“Super Science”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板块读到。故选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225</Words>
  <Application>Microsoft Office PowerPoint</Application>
  <PresentationFormat>自定义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2025-09-17T14:15:47Z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